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>
            <a:extLst>
              <a:ext uri="{FF2B5EF4-FFF2-40B4-BE49-F238E27FC236}">
                <a16:creationId xmlns:a16="http://schemas.microsoft.com/office/drawing/2014/main" id="{46044C31-67AB-4DE0-87A9-8F4CE64E17A0}"/>
              </a:ext>
            </a:extLst>
          </p:cNvPr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>
              <a:extLst>
                <a:ext uri="{FF2B5EF4-FFF2-40B4-BE49-F238E27FC236}">
                  <a16:creationId xmlns:a16="http://schemas.microsoft.com/office/drawing/2014/main" id="{3791217E-F19C-48D9-ABA5-A3C538815DDF}"/>
                </a:ext>
              </a:extLst>
            </p:cNvPr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>
              <a:extLst>
                <a:ext uri="{FF2B5EF4-FFF2-40B4-BE49-F238E27FC236}">
                  <a16:creationId xmlns:a16="http://schemas.microsoft.com/office/drawing/2014/main" id="{B957609A-8135-4910-B2E7-77EC7C978578}"/>
                </a:ext>
              </a:extLst>
            </p:cNvPr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>
              <a:extLst>
                <a:ext uri="{FF2B5EF4-FFF2-40B4-BE49-F238E27FC236}">
                  <a16:creationId xmlns:a16="http://schemas.microsoft.com/office/drawing/2014/main" id="{E38938F0-30CF-47A7-A985-97D519932F73}"/>
                </a:ext>
              </a:extLst>
            </p:cNvPr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>
              <a:extLst>
                <a:ext uri="{FF2B5EF4-FFF2-40B4-BE49-F238E27FC236}">
                  <a16:creationId xmlns:a16="http://schemas.microsoft.com/office/drawing/2014/main" id="{C722AF09-F2FE-4DF6-A319-FBCE9B89C206}"/>
                </a:ext>
              </a:extLst>
            </p:cNvPr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>
              <a:extLst>
                <a:ext uri="{FF2B5EF4-FFF2-40B4-BE49-F238E27FC236}">
                  <a16:creationId xmlns:a16="http://schemas.microsoft.com/office/drawing/2014/main" id="{2D9685E2-8E32-4704-BCD4-CFC1156CD5AE}"/>
                </a:ext>
              </a:extLst>
            </p:cNvPr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>
              <a:extLst>
                <a:ext uri="{FF2B5EF4-FFF2-40B4-BE49-F238E27FC236}">
                  <a16:creationId xmlns:a16="http://schemas.microsoft.com/office/drawing/2014/main" id="{5F804284-8C3B-41D0-A505-C1A483A359C9}"/>
                </a:ext>
              </a:extLst>
            </p:cNvPr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>
              <a:extLst>
                <a:ext uri="{FF2B5EF4-FFF2-40B4-BE49-F238E27FC236}">
                  <a16:creationId xmlns:a16="http://schemas.microsoft.com/office/drawing/2014/main" id="{40380BD2-E1AF-4902-9A24-54C872B239CC}"/>
                </a:ext>
              </a:extLst>
            </p:cNvPr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>
              <a:extLst>
                <a:ext uri="{FF2B5EF4-FFF2-40B4-BE49-F238E27FC236}">
                  <a16:creationId xmlns:a16="http://schemas.microsoft.com/office/drawing/2014/main" id="{78D4F447-3BDB-4D7F-9B91-FAE8A98E301F}"/>
                </a:ext>
              </a:extLst>
            </p:cNvPr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>
              <a:extLst>
                <a:ext uri="{FF2B5EF4-FFF2-40B4-BE49-F238E27FC236}">
                  <a16:creationId xmlns:a16="http://schemas.microsoft.com/office/drawing/2014/main" id="{FD50E78E-BD08-45E8-AEED-6E0F3B805437}"/>
                </a:ext>
              </a:extLst>
            </p:cNvPr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>
              <a:extLst>
                <a:ext uri="{FF2B5EF4-FFF2-40B4-BE49-F238E27FC236}">
                  <a16:creationId xmlns:a16="http://schemas.microsoft.com/office/drawing/2014/main" id="{850928A1-AB47-44DB-B52D-255FE95C1D16}"/>
                </a:ext>
              </a:extLst>
            </p:cNvPr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>
              <a:extLst>
                <a:ext uri="{FF2B5EF4-FFF2-40B4-BE49-F238E27FC236}">
                  <a16:creationId xmlns:a16="http://schemas.microsoft.com/office/drawing/2014/main" id="{6BB3C5F5-4ACB-46E2-A6A0-8B3031F86758}"/>
                </a:ext>
              </a:extLst>
            </p:cNvPr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>
              <a:extLst>
                <a:ext uri="{FF2B5EF4-FFF2-40B4-BE49-F238E27FC236}">
                  <a16:creationId xmlns:a16="http://schemas.microsoft.com/office/drawing/2014/main" id="{80598AB9-66B0-43C4-8549-6EE0EAA7228C}"/>
                </a:ext>
              </a:extLst>
            </p:cNvPr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>
              <a:extLst>
                <a:ext uri="{FF2B5EF4-FFF2-40B4-BE49-F238E27FC236}">
                  <a16:creationId xmlns:a16="http://schemas.microsoft.com/office/drawing/2014/main" id="{1E8A4D96-4207-448E-B381-57F0E9098500}"/>
                </a:ext>
              </a:extLst>
            </p:cNvPr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>
              <a:extLst>
                <a:ext uri="{FF2B5EF4-FFF2-40B4-BE49-F238E27FC236}">
                  <a16:creationId xmlns:a16="http://schemas.microsoft.com/office/drawing/2014/main" id="{48DF94C6-ADAF-4F44-A318-DBD0F1483D68}"/>
                </a:ext>
              </a:extLst>
            </p:cNvPr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>
              <a:extLst>
                <a:ext uri="{FF2B5EF4-FFF2-40B4-BE49-F238E27FC236}">
                  <a16:creationId xmlns:a16="http://schemas.microsoft.com/office/drawing/2014/main" id="{135EFCF0-286F-4B31-83A6-58047B2BC7E3}"/>
                </a:ext>
              </a:extLst>
            </p:cNvPr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>
              <a:extLst>
                <a:ext uri="{FF2B5EF4-FFF2-40B4-BE49-F238E27FC236}">
                  <a16:creationId xmlns:a16="http://schemas.microsoft.com/office/drawing/2014/main" id="{0BB82DCF-40AA-406F-8836-B41CBA4C9D18}"/>
                </a:ext>
              </a:extLst>
            </p:cNvPr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>
              <a:extLst>
                <a:ext uri="{FF2B5EF4-FFF2-40B4-BE49-F238E27FC236}">
                  <a16:creationId xmlns:a16="http://schemas.microsoft.com/office/drawing/2014/main" id="{39473F07-6D33-4883-BBA7-4249ADCBE148}"/>
                </a:ext>
              </a:extLst>
            </p:cNvPr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>
              <a:extLst>
                <a:ext uri="{FF2B5EF4-FFF2-40B4-BE49-F238E27FC236}">
                  <a16:creationId xmlns:a16="http://schemas.microsoft.com/office/drawing/2014/main" id="{A81934DD-5868-4AB2-BC37-71EB406AD063}"/>
                </a:ext>
              </a:extLst>
            </p:cNvPr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>
              <a:extLst>
                <a:ext uri="{FF2B5EF4-FFF2-40B4-BE49-F238E27FC236}">
                  <a16:creationId xmlns:a16="http://schemas.microsoft.com/office/drawing/2014/main" id="{023D6D2E-90F6-4458-89E7-C5C02E6A87D8}"/>
                </a:ext>
              </a:extLst>
            </p:cNvPr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>
              <a:extLst>
                <a:ext uri="{FF2B5EF4-FFF2-40B4-BE49-F238E27FC236}">
                  <a16:creationId xmlns:a16="http://schemas.microsoft.com/office/drawing/2014/main" id="{3275AE58-BA79-4E8A-8C27-9D043857626E}"/>
                </a:ext>
              </a:extLst>
            </p:cNvPr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>
              <a:extLst>
                <a:ext uri="{FF2B5EF4-FFF2-40B4-BE49-F238E27FC236}">
                  <a16:creationId xmlns:a16="http://schemas.microsoft.com/office/drawing/2014/main" id="{3DDA4E39-2458-4FBB-9A51-6FD426471F3A}"/>
                </a:ext>
              </a:extLst>
            </p:cNvPr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>
              <a:extLst>
                <a:ext uri="{FF2B5EF4-FFF2-40B4-BE49-F238E27FC236}">
                  <a16:creationId xmlns:a16="http://schemas.microsoft.com/office/drawing/2014/main" id="{F8131F9B-516D-461D-8436-54FCC65D5AF3}"/>
                </a:ext>
              </a:extLst>
            </p:cNvPr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>
              <a:extLst>
                <a:ext uri="{FF2B5EF4-FFF2-40B4-BE49-F238E27FC236}">
                  <a16:creationId xmlns:a16="http://schemas.microsoft.com/office/drawing/2014/main" id="{EEBFBA05-A349-4474-AC00-30ACE28D6284}"/>
                </a:ext>
              </a:extLst>
            </p:cNvPr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>
              <a:extLst>
                <a:ext uri="{FF2B5EF4-FFF2-40B4-BE49-F238E27FC236}">
                  <a16:creationId xmlns:a16="http://schemas.microsoft.com/office/drawing/2014/main" id="{2F0AC712-A0D9-405D-B958-19F34C510342}"/>
                </a:ext>
              </a:extLst>
            </p:cNvPr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>
              <a:extLst>
                <a:ext uri="{FF2B5EF4-FFF2-40B4-BE49-F238E27FC236}">
                  <a16:creationId xmlns:a16="http://schemas.microsoft.com/office/drawing/2014/main" id="{92D1874D-4C74-4FC5-965C-20FFFD5AC465}"/>
                </a:ext>
              </a:extLst>
            </p:cNvPr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>
              <a:extLst>
                <a:ext uri="{FF2B5EF4-FFF2-40B4-BE49-F238E27FC236}">
                  <a16:creationId xmlns:a16="http://schemas.microsoft.com/office/drawing/2014/main" id="{BAC68133-D8ED-4226-A08E-556C77053D64}"/>
                </a:ext>
              </a:extLst>
            </p:cNvPr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>
              <a:extLst>
                <a:ext uri="{FF2B5EF4-FFF2-40B4-BE49-F238E27FC236}">
                  <a16:creationId xmlns:a16="http://schemas.microsoft.com/office/drawing/2014/main" id="{75DCEEE6-597E-4599-A354-3C647A59966B}"/>
                </a:ext>
              </a:extLst>
            </p:cNvPr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>
              <a:extLst>
                <a:ext uri="{FF2B5EF4-FFF2-40B4-BE49-F238E27FC236}">
                  <a16:creationId xmlns:a16="http://schemas.microsoft.com/office/drawing/2014/main" id="{48F9DC8A-4C6A-4A4B-9967-87A1C61B3E0F}"/>
                </a:ext>
              </a:extLst>
            </p:cNvPr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>
              <a:extLst>
                <a:ext uri="{FF2B5EF4-FFF2-40B4-BE49-F238E27FC236}">
                  <a16:creationId xmlns:a16="http://schemas.microsoft.com/office/drawing/2014/main" id="{FD0B8C91-4735-4AD7-B480-5DFE26C53129}"/>
                </a:ext>
              </a:extLst>
            </p:cNvPr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>
              <a:extLst>
                <a:ext uri="{FF2B5EF4-FFF2-40B4-BE49-F238E27FC236}">
                  <a16:creationId xmlns:a16="http://schemas.microsoft.com/office/drawing/2014/main" id="{7B8DAEDA-3224-4AF8-9A2B-5AE9E78BFD58}"/>
                </a:ext>
              </a:extLst>
            </p:cNvPr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>
              <a:extLst>
                <a:ext uri="{FF2B5EF4-FFF2-40B4-BE49-F238E27FC236}">
                  <a16:creationId xmlns:a16="http://schemas.microsoft.com/office/drawing/2014/main" id="{8F08E44C-5660-4F3B-8154-4A9B5EC3EAA4}"/>
                </a:ext>
              </a:extLst>
            </p:cNvPr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>
              <a:extLst>
                <a:ext uri="{FF2B5EF4-FFF2-40B4-BE49-F238E27FC236}">
                  <a16:creationId xmlns:a16="http://schemas.microsoft.com/office/drawing/2014/main" id="{D1CC6EB3-FA64-4975-9BA8-038E817424EF}"/>
                </a:ext>
              </a:extLst>
            </p:cNvPr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>
              <a:extLst>
                <a:ext uri="{FF2B5EF4-FFF2-40B4-BE49-F238E27FC236}">
                  <a16:creationId xmlns:a16="http://schemas.microsoft.com/office/drawing/2014/main" id="{3C86307B-8935-49B6-84AA-69A8AD2A3184}"/>
                </a:ext>
              </a:extLst>
            </p:cNvPr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>
              <a:extLst>
                <a:ext uri="{FF2B5EF4-FFF2-40B4-BE49-F238E27FC236}">
                  <a16:creationId xmlns:a16="http://schemas.microsoft.com/office/drawing/2014/main" id="{E8048741-A6C0-4C71-B59A-1AFF5743AD77}"/>
                </a:ext>
              </a:extLst>
            </p:cNvPr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>
              <a:extLst>
                <a:ext uri="{FF2B5EF4-FFF2-40B4-BE49-F238E27FC236}">
                  <a16:creationId xmlns:a16="http://schemas.microsoft.com/office/drawing/2014/main" id="{6E10484D-A53A-4182-8CB2-138A97B246B8}"/>
                </a:ext>
              </a:extLst>
            </p:cNvPr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>
              <a:extLst>
                <a:ext uri="{FF2B5EF4-FFF2-40B4-BE49-F238E27FC236}">
                  <a16:creationId xmlns:a16="http://schemas.microsoft.com/office/drawing/2014/main" id="{DDB52B8C-888D-44DE-A785-24ED4809636C}"/>
                </a:ext>
              </a:extLst>
            </p:cNvPr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>
              <a:extLst>
                <a:ext uri="{FF2B5EF4-FFF2-40B4-BE49-F238E27FC236}">
                  <a16:creationId xmlns:a16="http://schemas.microsoft.com/office/drawing/2014/main" id="{1095D73B-BF66-4B45-9255-B57A3D1EF13A}"/>
                </a:ext>
              </a:extLst>
            </p:cNvPr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>
              <a:extLst>
                <a:ext uri="{FF2B5EF4-FFF2-40B4-BE49-F238E27FC236}">
                  <a16:creationId xmlns:a16="http://schemas.microsoft.com/office/drawing/2014/main" id="{3AE46042-5170-4CBF-9652-8EA3F7B03812}"/>
                </a:ext>
              </a:extLst>
            </p:cNvPr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>
              <a:extLst>
                <a:ext uri="{FF2B5EF4-FFF2-40B4-BE49-F238E27FC236}">
                  <a16:creationId xmlns:a16="http://schemas.microsoft.com/office/drawing/2014/main" id="{A3D55D69-1C28-4B16-9C1B-76EB4B644416}"/>
                </a:ext>
              </a:extLst>
            </p:cNvPr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>
              <a:extLst>
                <a:ext uri="{FF2B5EF4-FFF2-40B4-BE49-F238E27FC236}">
                  <a16:creationId xmlns:a16="http://schemas.microsoft.com/office/drawing/2014/main" id="{F729D127-52D3-4668-99DB-61A477FEF46D}"/>
                </a:ext>
              </a:extLst>
            </p:cNvPr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>
              <a:extLst>
                <a:ext uri="{FF2B5EF4-FFF2-40B4-BE49-F238E27FC236}">
                  <a16:creationId xmlns:a16="http://schemas.microsoft.com/office/drawing/2014/main" id="{389A1D85-070A-442C-84D3-B25CF99BDCAD}"/>
                </a:ext>
              </a:extLst>
            </p:cNvPr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>
              <a:extLst>
                <a:ext uri="{FF2B5EF4-FFF2-40B4-BE49-F238E27FC236}">
                  <a16:creationId xmlns:a16="http://schemas.microsoft.com/office/drawing/2014/main" id="{69C3B101-D472-4E35-9E20-E366561FCE68}"/>
                </a:ext>
              </a:extLst>
            </p:cNvPr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>
              <a:extLst>
                <a:ext uri="{FF2B5EF4-FFF2-40B4-BE49-F238E27FC236}">
                  <a16:creationId xmlns:a16="http://schemas.microsoft.com/office/drawing/2014/main" id="{0AB71581-8583-49F9-82A5-D82D3E21ECEE}"/>
                </a:ext>
              </a:extLst>
            </p:cNvPr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>
              <a:extLst>
                <a:ext uri="{FF2B5EF4-FFF2-40B4-BE49-F238E27FC236}">
                  <a16:creationId xmlns:a16="http://schemas.microsoft.com/office/drawing/2014/main" id="{6C721A7A-6ACE-4BC5-8DEC-603293C2CEFA}"/>
                </a:ext>
              </a:extLst>
            </p:cNvPr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>
              <a:extLst>
                <a:ext uri="{FF2B5EF4-FFF2-40B4-BE49-F238E27FC236}">
                  <a16:creationId xmlns:a16="http://schemas.microsoft.com/office/drawing/2014/main" id="{D813E1EB-4939-4433-93BC-D4DBB2C28DCE}"/>
                </a:ext>
              </a:extLst>
            </p:cNvPr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>
              <a:extLst>
                <a:ext uri="{FF2B5EF4-FFF2-40B4-BE49-F238E27FC236}">
                  <a16:creationId xmlns:a16="http://schemas.microsoft.com/office/drawing/2014/main" id="{1A9E6A7E-3567-448B-A752-780520E02600}"/>
                </a:ext>
              </a:extLst>
            </p:cNvPr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>
              <a:extLst>
                <a:ext uri="{FF2B5EF4-FFF2-40B4-BE49-F238E27FC236}">
                  <a16:creationId xmlns:a16="http://schemas.microsoft.com/office/drawing/2014/main" id="{9BBD6E31-AC92-429B-B634-71DE904E73A6}"/>
                </a:ext>
              </a:extLst>
            </p:cNvPr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>
              <a:extLst>
                <a:ext uri="{FF2B5EF4-FFF2-40B4-BE49-F238E27FC236}">
                  <a16:creationId xmlns:a16="http://schemas.microsoft.com/office/drawing/2014/main" id="{78893625-F6FA-49A2-9813-7523F0109B73}"/>
                </a:ext>
              </a:extLst>
            </p:cNvPr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>
              <a:extLst>
                <a:ext uri="{FF2B5EF4-FFF2-40B4-BE49-F238E27FC236}">
                  <a16:creationId xmlns:a16="http://schemas.microsoft.com/office/drawing/2014/main" id="{58F03549-345C-4135-810D-9498B896FA40}"/>
                </a:ext>
              </a:extLst>
            </p:cNvPr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>
              <a:extLst>
                <a:ext uri="{FF2B5EF4-FFF2-40B4-BE49-F238E27FC236}">
                  <a16:creationId xmlns:a16="http://schemas.microsoft.com/office/drawing/2014/main" id="{B1DDA6A5-0221-493F-97FF-DD86257C0D2A}"/>
                </a:ext>
              </a:extLst>
            </p:cNvPr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>
              <a:extLst>
                <a:ext uri="{FF2B5EF4-FFF2-40B4-BE49-F238E27FC236}">
                  <a16:creationId xmlns:a16="http://schemas.microsoft.com/office/drawing/2014/main" id="{25CB4A1C-09E6-4B9C-B2DE-B26AE368E34E}"/>
                </a:ext>
              </a:extLst>
            </p:cNvPr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>
              <a:extLst>
                <a:ext uri="{FF2B5EF4-FFF2-40B4-BE49-F238E27FC236}">
                  <a16:creationId xmlns:a16="http://schemas.microsoft.com/office/drawing/2014/main" id="{18A55C2C-E536-4810-BB8F-72EF0E84AE94}"/>
                </a:ext>
              </a:extLst>
            </p:cNvPr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>
              <a:extLst>
                <a:ext uri="{FF2B5EF4-FFF2-40B4-BE49-F238E27FC236}">
                  <a16:creationId xmlns:a16="http://schemas.microsoft.com/office/drawing/2014/main" id="{BF593FB3-7445-4FCB-AF75-F59C94B8FFEB}"/>
                </a:ext>
              </a:extLst>
            </p:cNvPr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>
              <a:extLst>
                <a:ext uri="{FF2B5EF4-FFF2-40B4-BE49-F238E27FC236}">
                  <a16:creationId xmlns:a16="http://schemas.microsoft.com/office/drawing/2014/main" id="{45D262E8-57CF-4E92-BB51-F8CB3C646848}"/>
                </a:ext>
              </a:extLst>
            </p:cNvPr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>
              <a:extLst>
                <a:ext uri="{FF2B5EF4-FFF2-40B4-BE49-F238E27FC236}">
                  <a16:creationId xmlns:a16="http://schemas.microsoft.com/office/drawing/2014/main" id="{5CA4BBF3-CE71-4A85-A37C-AE4F7FC33ABE}"/>
                </a:ext>
              </a:extLst>
            </p:cNvPr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>
              <a:extLst>
                <a:ext uri="{FF2B5EF4-FFF2-40B4-BE49-F238E27FC236}">
                  <a16:creationId xmlns:a16="http://schemas.microsoft.com/office/drawing/2014/main" id="{3ADEC6B6-755A-45A6-8AC5-A09102E1BA83}"/>
                </a:ext>
              </a:extLst>
            </p:cNvPr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>
              <a:extLst>
                <a:ext uri="{FF2B5EF4-FFF2-40B4-BE49-F238E27FC236}">
                  <a16:creationId xmlns:a16="http://schemas.microsoft.com/office/drawing/2014/main" id="{07570A47-7DC7-46C7-9670-ED7FA26C811A}"/>
                </a:ext>
              </a:extLst>
            </p:cNvPr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>
              <a:extLst>
                <a:ext uri="{FF2B5EF4-FFF2-40B4-BE49-F238E27FC236}">
                  <a16:creationId xmlns:a16="http://schemas.microsoft.com/office/drawing/2014/main" id="{EB542E47-9DEE-4D88-A84A-677CD7E9848F}"/>
                </a:ext>
              </a:extLst>
            </p:cNvPr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>
              <a:extLst>
                <a:ext uri="{FF2B5EF4-FFF2-40B4-BE49-F238E27FC236}">
                  <a16:creationId xmlns:a16="http://schemas.microsoft.com/office/drawing/2014/main" id="{8D561CFF-629B-4793-82D8-C3E5F0C490F6}"/>
                </a:ext>
              </a:extLst>
            </p:cNvPr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>
              <a:extLst>
                <a:ext uri="{FF2B5EF4-FFF2-40B4-BE49-F238E27FC236}">
                  <a16:creationId xmlns:a16="http://schemas.microsoft.com/office/drawing/2014/main" id="{8D2DAFB7-E19F-4B5F-B6E3-D9E7A72C2DF1}"/>
                </a:ext>
              </a:extLst>
            </p:cNvPr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>
              <a:extLst>
                <a:ext uri="{FF2B5EF4-FFF2-40B4-BE49-F238E27FC236}">
                  <a16:creationId xmlns:a16="http://schemas.microsoft.com/office/drawing/2014/main" id="{5C2ADC95-3AC0-4B1B-88F8-316A1E35128B}"/>
                </a:ext>
              </a:extLst>
            </p:cNvPr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>
              <a:extLst>
                <a:ext uri="{FF2B5EF4-FFF2-40B4-BE49-F238E27FC236}">
                  <a16:creationId xmlns:a16="http://schemas.microsoft.com/office/drawing/2014/main" id="{09964341-774E-401C-9BFD-9318BC7F2C60}"/>
                </a:ext>
              </a:extLst>
            </p:cNvPr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>
              <a:extLst>
                <a:ext uri="{FF2B5EF4-FFF2-40B4-BE49-F238E27FC236}">
                  <a16:creationId xmlns:a16="http://schemas.microsoft.com/office/drawing/2014/main" id="{029D48A5-2ACA-4255-8BA0-32CE8DC6B4FC}"/>
                </a:ext>
              </a:extLst>
            </p:cNvPr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>
              <a:extLst>
                <a:ext uri="{FF2B5EF4-FFF2-40B4-BE49-F238E27FC236}">
                  <a16:creationId xmlns:a16="http://schemas.microsoft.com/office/drawing/2014/main" id="{5B4B78B7-04D3-462D-8F20-4772F575A919}"/>
                </a:ext>
              </a:extLst>
            </p:cNvPr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>
              <a:extLst>
                <a:ext uri="{FF2B5EF4-FFF2-40B4-BE49-F238E27FC236}">
                  <a16:creationId xmlns:a16="http://schemas.microsoft.com/office/drawing/2014/main" id="{23B6D440-02B8-4875-979C-C812408AF935}"/>
                </a:ext>
              </a:extLst>
            </p:cNvPr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>
              <a:extLst>
                <a:ext uri="{FF2B5EF4-FFF2-40B4-BE49-F238E27FC236}">
                  <a16:creationId xmlns:a16="http://schemas.microsoft.com/office/drawing/2014/main" id="{06E9E04A-1349-4547-9854-FB171F2F6DC0}"/>
                </a:ext>
              </a:extLst>
            </p:cNvPr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>
              <a:extLst>
                <a:ext uri="{FF2B5EF4-FFF2-40B4-BE49-F238E27FC236}">
                  <a16:creationId xmlns:a16="http://schemas.microsoft.com/office/drawing/2014/main" id="{8223B70A-692E-46FE-A47E-765FFE91DDC9}"/>
                </a:ext>
              </a:extLst>
            </p:cNvPr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>
              <a:extLst>
                <a:ext uri="{FF2B5EF4-FFF2-40B4-BE49-F238E27FC236}">
                  <a16:creationId xmlns:a16="http://schemas.microsoft.com/office/drawing/2014/main" id="{1B280A52-1F44-4F59-8C13-DF7A2BE85317}"/>
                </a:ext>
              </a:extLst>
            </p:cNvPr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>
              <a:extLst>
                <a:ext uri="{FF2B5EF4-FFF2-40B4-BE49-F238E27FC236}">
                  <a16:creationId xmlns:a16="http://schemas.microsoft.com/office/drawing/2014/main" id="{57C3AFC6-B58D-4D9F-AB60-398AACC6A24F}"/>
                </a:ext>
              </a:extLst>
            </p:cNvPr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>
              <a:extLst>
                <a:ext uri="{FF2B5EF4-FFF2-40B4-BE49-F238E27FC236}">
                  <a16:creationId xmlns:a16="http://schemas.microsoft.com/office/drawing/2014/main" id="{E5EC7C9B-6222-4BC8-8822-A91E9002E216}"/>
                </a:ext>
              </a:extLst>
            </p:cNvPr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>
              <a:extLst>
                <a:ext uri="{FF2B5EF4-FFF2-40B4-BE49-F238E27FC236}">
                  <a16:creationId xmlns:a16="http://schemas.microsoft.com/office/drawing/2014/main" id="{F922E35C-70B0-400E-BC64-8BD930844984}"/>
                </a:ext>
              </a:extLst>
            </p:cNvPr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>
              <a:extLst>
                <a:ext uri="{FF2B5EF4-FFF2-40B4-BE49-F238E27FC236}">
                  <a16:creationId xmlns:a16="http://schemas.microsoft.com/office/drawing/2014/main" id="{1AA329D2-3A13-4676-BD9B-DE92B1FBE7CE}"/>
                </a:ext>
              </a:extLst>
            </p:cNvPr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>
              <a:extLst>
                <a:ext uri="{FF2B5EF4-FFF2-40B4-BE49-F238E27FC236}">
                  <a16:creationId xmlns:a16="http://schemas.microsoft.com/office/drawing/2014/main" id="{1902B511-6D05-4474-A032-6B905BE694A8}"/>
                </a:ext>
              </a:extLst>
            </p:cNvPr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>
              <a:extLst>
                <a:ext uri="{FF2B5EF4-FFF2-40B4-BE49-F238E27FC236}">
                  <a16:creationId xmlns:a16="http://schemas.microsoft.com/office/drawing/2014/main" id="{10456414-D671-46E5-8504-0319E44CFDF4}"/>
                </a:ext>
              </a:extLst>
            </p:cNvPr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>
              <a:extLst>
                <a:ext uri="{FF2B5EF4-FFF2-40B4-BE49-F238E27FC236}">
                  <a16:creationId xmlns:a16="http://schemas.microsoft.com/office/drawing/2014/main" id="{A7F38867-199C-46A8-AF55-8814CA19BBA1}"/>
                </a:ext>
              </a:extLst>
            </p:cNvPr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>
              <a:extLst>
                <a:ext uri="{FF2B5EF4-FFF2-40B4-BE49-F238E27FC236}">
                  <a16:creationId xmlns:a16="http://schemas.microsoft.com/office/drawing/2014/main" id="{88202774-1309-4316-8FC1-284E41701D66}"/>
                </a:ext>
              </a:extLst>
            </p:cNvPr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>
              <a:extLst>
                <a:ext uri="{FF2B5EF4-FFF2-40B4-BE49-F238E27FC236}">
                  <a16:creationId xmlns:a16="http://schemas.microsoft.com/office/drawing/2014/main" id="{60E56E73-CDD7-43EF-AC57-99D162474C66}"/>
                </a:ext>
              </a:extLst>
            </p:cNvPr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>
              <a:extLst>
                <a:ext uri="{FF2B5EF4-FFF2-40B4-BE49-F238E27FC236}">
                  <a16:creationId xmlns:a16="http://schemas.microsoft.com/office/drawing/2014/main" id="{ABA85280-95E5-4668-B349-C149254DDBF2}"/>
                </a:ext>
              </a:extLst>
            </p:cNvPr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>
              <a:extLst>
                <a:ext uri="{FF2B5EF4-FFF2-40B4-BE49-F238E27FC236}">
                  <a16:creationId xmlns:a16="http://schemas.microsoft.com/office/drawing/2014/main" id="{31671495-2F23-4ED0-A443-386B88B18D58}"/>
                </a:ext>
              </a:extLst>
            </p:cNvPr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>
              <a:extLst>
                <a:ext uri="{FF2B5EF4-FFF2-40B4-BE49-F238E27FC236}">
                  <a16:creationId xmlns:a16="http://schemas.microsoft.com/office/drawing/2014/main" id="{70077606-2D73-490D-8FCB-333EE0DF1AFE}"/>
                </a:ext>
              </a:extLst>
            </p:cNvPr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>
              <a:extLst>
                <a:ext uri="{FF2B5EF4-FFF2-40B4-BE49-F238E27FC236}">
                  <a16:creationId xmlns:a16="http://schemas.microsoft.com/office/drawing/2014/main" id="{FFF9E844-4FC3-4740-A3F0-50241D068582}"/>
                </a:ext>
              </a:extLst>
            </p:cNvPr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>
              <a:extLst>
                <a:ext uri="{FF2B5EF4-FFF2-40B4-BE49-F238E27FC236}">
                  <a16:creationId xmlns:a16="http://schemas.microsoft.com/office/drawing/2014/main" id="{77F70F68-643D-4ED8-AAB2-2F916A24A546}"/>
                </a:ext>
              </a:extLst>
            </p:cNvPr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>
              <a:extLst>
                <a:ext uri="{FF2B5EF4-FFF2-40B4-BE49-F238E27FC236}">
                  <a16:creationId xmlns:a16="http://schemas.microsoft.com/office/drawing/2014/main" id="{9166CD98-4804-436F-BCCE-9C37B20CBC28}"/>
                </a:ext>
              </a:extLst>
            </p:cNvPr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>
            <a:extLst>
              <a:ext uri="{FF2B5EF4-FFF2-40B4-BE49-F238E27FC236}">
                <a16:creationId xmlns:a16="http://schemas.microsoft.com/office/drawing/2014/main" id="{5416357C-4095-46FE-8C9A-9FAFB3324BB6}"/>
              </a:ext>
            </a:extLst>
          </p:cNvPr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>
            <a:extLst>
              <a:ext uri="{FF2B5EF4-FFF2-40B4-BE49-F238E27FC236}">
                <a16:creationId xmlns:a16="http://schemas.microsoft.com/office/drawing/2014/main" id="{8432AFEC-E145-4428-B882-AE75952F5EDC}"/>
              </a:ext>
            </a:extLst>
          </p:cNvPr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>
              <a:extLst>
                <a:ext uri="{FF2B5EF4-FFF2-40B4-BE49-F238E27FC236}">
                  <a16:creationId xmlns:a16="http://schemas.microsoft.com/office/drawing/2014/main" id="{082972F3-B97F-40FB-917B-6DDE54EC74A3}"/>
                </a:ext>
              </a:extLst>
            </p:cNvPr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>
              <a:extLst>
                <a:ext uri="{FF2B5EF4-FFF2-40B4-BE49-F238E27FC236}">
                  <a16:creationId xmlns:a16="http://schemas.microsoft.com/office/drawing/2014/main" id="{E4963349-4F4E-4A77-BEBB-8B1382FD5C3C}"/>
                </a:ext>
              </a:extLst>
            </p:cNvPr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>
              <a:extLst>
                <a:ext uri="{FF2B5EF4-FFF2-40B4-BE49-F238E27FC236}">
                  <a16:creationId xmlns:a16="http://schemas.microsoft.com/office/drawing/2014/main" id="{4B835007-3D94-49EA-AF6D-6F0A5D894E2D}"/>
                </a:ext>
              </a:extLst>
            </p:cNvPr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93" name="Date Placeholder 3">
            <a:extLst>
              <a:ext uri="{FF2B5EF4-FFF2-40B4-BE49-F238E27FC236}">
                <a16:creationId xmlns:a16="http://schemas.microsoft.com/office/drawing/2014/main" id="{5BB722A3-3D44-4174-9935-B77D70C32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55302-7CA7-4531-B7D7-23B2EA84C723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94" name="Footer Placeholder 4">
            <a:extLst>
              <a:ext uri="{FF2B5EF4-FFF2-40B4-BE49-F238E27FC236}">
                <a16:creationId xmlns:a16="http://schemas.microsoft.com/office/drawing/2014/main" id="{DCB69D3B-38ED-4C0C-9868-CBD036AA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Slide Number Placeholder 5">
            <a:extLst>
              <a:ext uri="{FF2B5EF4-FFF2-40B4-BE49-F238E27FC236}">
                <a16:creationId xmlns:a16="http://schemas.microsoft.com/office/drawing/2014/main" id="{5ADCA282-D976-46F6-9E95-0B305CBC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333E1-6D27-4B64-A4E9-D89B5F65A4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540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BB6A6-BF4D-4A0E-B761-9B205FEE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B114-C7B7-43DB-A1F8-64BF928D4800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923C3-B371-4DA5-804A-7138E204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B3922-FE68-4CE7-A88E-B399BBAF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5DEE2-22EB-49B1-9E84-7F118EAF9CA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878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0C1B6-721D-42CB-BD82-9B07FFC6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934D8-2672-4653-8639-E41BBA75377B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BC65-A79A-4D8B-9C65-AC4FAC59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3629D-5544-43D1-89B3-516532C1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39CCD-F53E-4C02-98FB-8BB1B2E395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901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C4591-0699-4C67-8F25-86348A213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99C6-B080-4974-A014-1B18F7EC2B3C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B27A3-47E7-4CFA-8056-6E36270C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75470-02C0-49F8-ACC9-7B54740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F0E9B-9ADE-46B0-B1FC-185B840BF0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98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>
            <a:extLst>
              <a:ext uri="{FF2B5EF4-FFF2-40B4-BE49-F238E27FC236}">
                <a16:creationId xmlns:a16="http://schemas.microsoft.com/office/drawing/2014/main" id="{72038331-E1E3-4945-9939-A4DFB3D60EDE}"/>
              </a:ext>
            </a:extLst>
          </p:cNvPr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>
              <a:extLst>
                <a:ext uri="{FF2B5EF4-FFF2-40B4-BE49-F238E27FC236}">
                  <a16:creationId xmlns:a16="http://schemas.microsoft.com/office/drawing/2014/main" id="{6E65AF72-A0D2-42D3-845C-0403C3AEBD11}"/>
                </a:ext>
              </a:extLst>
            </p:cNvPr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>
              <a:extLst>
                <a:ext uri="{FF2B5EF4-FFF2-40B4-BE49-F238E27FC236}">
                  <a16:creationId xmlns:a16="http://schemas.microsoft.com/office/drawing/2014/main" id="{C523C723-503F-4CD3-92C2-A47934A64F25}"/>
                </a:ext>
              </a:extLst>
            </p:cNvPr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>
              <a:extLst>
                <a:ext uri="{FF2B5EF4-FFF2-40B4-BE49-F238E27FC236}">
                  <a16:creationId xmlns:a16="http://schemas.microsoft.com/office/drawing/2014/main" id="{89C0D690-A13A-4196-A237-E9AB9790C54A}"/>
                </a:ext>
              </a:extLst>
            </p:cNvPr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>
              <a:extLst>
                <a:ext uri="{FF2B5EF4-FFF2-40B4-BE49-F238E27FC236}">
                  <a16:creationId xmlns:a16="http://schemas.microsoft.com/office/drawing/2014/main" id="{355EF361-7033-45AA-8C8E-6CB8DAB38712}"/>
                </a:ext>
              </a:extLst>
            </p:cNvPr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>
              <a:extLst>
                <a:ext uri="{FF2B5EF4-FFF2-40B4-BE49-F238E27FC236}">
                  <a16:creationId xmlns:a16="http://schemas.microsoft.com/office/drawing/2014/main" id="{DC251FAE-09CC-42A3-B490-452E481B2D1A}"/>
                </a:ext>
              </a:extLst>
            </p:cNvPr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>
              <a:extLst>
                <a:ext uri="{FF2B5EF4-FFF2-40B4-BE49-F238E27FC236}">
                  <a16:creationId xmlns:a16="http://schemas.microsoft.com/office/drawing/2014/main" id="{409A7118-7B1F-4198-BBE5-F6711B323A1B}"/>
                </a:ext>
              </a:extLst>
            </p:cNvPr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>
              <a:extLst>
                <a:ext uri="{FF2B5EF4-FFF2-40B4-BE49-F238E27FC236}">
                  <a16:creationId xmlns:a16="http://schemas.microsoft.com/office/drawing/2014/main" id="{1E39F936-8251-48C4-9D39-6109EB9F00F3}"/>
                </a:ext>
              </a:extLst>
            </p:cNvPr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>
              <a:extLst>
                <a:ext uri="{FF2B5EF4-FFF2-40B4-BE49-F238E27FC236}">
                  <a16:creationId xmlns:a16="http://schemas.microsoft.com/office/drawing/2014/main" id="{5426DF70-1A3A-4CB0-B244-BA234344CCF3}"/>
                </a:ext>
              </a:extLst>
            </p:cNvPr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>
              <a:extLst>
                <a:ext uri="{FF2B5EF4-FFF2-40B4-BE49-F238E27FC236}">
                  <a16:creationId xmlns:a16="http://schemas.microsoft.com/office/drawing/2014/main" id="{66FBB124-9446-4685-8BB6-98624B781A63}"/>
                </a:ext>
              </a:extLst>
            </p:cNvPr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>
              <a:extLst>
                <a:ext uri="{FF2B5EF4-FFF2-40B4-BE49-F238E27FC236}">
                  <a16:creationId xmlns:a16="http://schemas.microsoft.com/office/drawing/2014/main" id="{BCB368E1-F31D-4832-939B-6B8D3735DBE1}"/>
                </a:ext>
              </a:extLst>
            </p:cNvPr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>
              <a:extLst>
                <a:ext uri="{FF2B5EF4-FFF2-40B4-BE49-F238E27FC236}">
                  <a16:creationId xmlns:a16="http://schemas.microsoft.com/office/drawing/2014/main" id="{4952F15C-3F6A-4656-A4C6-FD58152F2C9B}"/>
                </a:ext>
              </a:extLst>
            </p:cNvPr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>
              <a:extLst>
                <a:ext uri="{FF2B5EF4-FFF2-40B4-BE49-F238E27FC236}">
                  <a16:creationId xmlns:a16="http://schemas.microsoft.com/office/drawing/2014/main" id="{2C14EAC8-6DDD-4A4E-A89E-E2FF3247EACF}"/>
                </a:ext>
              </a:extLst>
            </p:cNvPr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>
              <a:extLst>
                <a:ext uri="{FF2B5EF4-FFF2-40B4-BE49-F238E27FC236}">
                  <a16:creationId xmlns:a16="http://schemas.microsoft.com/office/drawing/2014/main" id="{8636F95F-3C30-4BFA-B51B-090853313DCF}"/>
                </a:ext>
              </a:extLst>
            </p:cNvPr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>
              <a:extLst>
                <a:ext uri="{FF2B5EF4-FFF2-40B4-BE49-F238E27FC236}">
                  <a16:creationId xmlns:a16="http://schemas.microsoft.com/office/drawing/2014/main" id="{C344950C-DC50-4168-AA02-75D79E7E93AA}"/>
                </a:ext>
              </a:extLst>
            </p:cNvPr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>
              <a:extLst>
                <a:ext uri="{FF2B5EF4-FFF2-40B4-BE49-F238E27FC236}">
                  <a16:creationId xmlns:a16="http://schemas.microsoft.com/office/drawing/2014/main" id="{9B25E7B2-B287-45B3-8B6B-97980D5B65DB}"/>
                </a:ext>
              </a:extLst>
            </p:cNvPr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>
              <a:extLst>
                <a:ext uri="{FF2B5EF4-FFF2-40B4-BE49-F238E27FC236}">
                  <a16:creationId xmlns:a16="http://schemas.microsoft.com/office/drawing/2014/main" id="{6378682B-51B0-47FF-89A6-EAAF47A064E6}"/>
                </a:ext>
              </a:extLst>
            </p:cNvPr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>
              <a:extLst>
                <a:ext uri="{FF2B5EF4-FFF2-40B4-BE49-F238E27FC236}">
                  <a16:creationId xmlns:a16="http://schemas.microsoft.com/office/drawing/2014/main" id="{5EAAABD8-A974-4333-95E7-0040DB91E4B7}"/>
                </a:ext>
              </a:extLst>
            </p:cNvPr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>
              <a:extLst>
                <a:ext uri="{FF2B5EF4-FFF2-40B4-BE49-F238E27FC236}">
                  <a16:creationId xmlns:a16="http://schemas.microsoft.com/office/drawing/2014/main" id="{0EF11158-3DA0-4809-B90F-0AA51FF0A381}"/>
                </a:ext>
              </a:extLst>
            </p:cNvPr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>
              <a:extLst>
                <a:ext uri="{FF2B5EF4-FFF2-40B4-BE49-F238E27FC236}">
                  <a16:creationId xmlns:a16="http://schemas.microsoft.com/office/drawing/2014/main" id="{5E8E7AB9-AEF2-499F-9C2A-5F994C4C16B3}"/>
                </a:ext>
              </a:extLst>
            </p:cNvPr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>
              <a:extLst>
                <a:ext uri="{FF2B5EF4-FFF2-40B4-BE49-F238E27FC236}">
                  <a16:creationId xmlns:a16="http://schemas.microsoft.com/office/drawing/2014/main" id="{7886AA8F-0E27-4814-8F36-2A8BE0AF3843}"/>
                </a:ext>
              </a:extLst>
            </p:cNvPr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>
              <a:extLst>
                <a:ext uri="{FF2B5EF4-FFF2-40B4-BE49-F238E27FC236}">
                  <a16:creationId xmlns:a16="http://schemas.microsoft.com/office/drawing/2014/main" id="{4D28C9A0-E091-49B6-9F4F-AA4A439B096A}"/>
                </a:ext>
              </a:extLst>
            </p:cNvPr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>
              <a:extLst>
                <a:ext uri="{FF2B5EF4-FFF2-40B4-BE49-F238E27FC236}">
                  <a16:creationId xmlns:a16="http://schemas.microsoft.com/office/drawing/2014/main" id="{3758A100-2746-42E2-8801-D210C4689338}"/>
                </a:ext>
              </a:extLst>
            </p:cNvPr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>
              <a:extLst>
                <a:ext uri="{FF2B5EF4-FFF2-40B4-BE49-F238E27FC236}">
                  <a16:creationId xmlns:a16="http://schemas.microsoft.com/office/drawing/2014/main" id="{7574C453-3794-41B8-B637-1397DB94B287}"/>
                </a:ext>
              </a:extLst>
            </p:cNvPr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>
              <a:extLst>
                <a:ext uri="{FF2B5EF4-FFF2-40B4-BE49-F238E27FC236}">
                  <a16:creationId xmlns:a16="http://schemas.microsoft.com/office/drawing/2014/main" id="{3EF9939A-864F-4E9E-8F01-BB537370408D}"/>
                </a:ext>
              </a:extLst>
            </p:cNvPr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>
              <a:extLst>
                <a:ext uri="{FF2B5EF4-FFF2-40B4-BE49-F238E27FC236}">
                  <a16:creationId xmlns:a16="http://schemas.microsoft.com/office/drawing/2014/main" id="{1E493711-80E0-423A-99FC-17CBCBA99C99}"/>
                </a:ext>
              </a:extLst>
            </p:cNvPr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>
              <a:extLst>
                <a:ext uri="{FF2B5EF4-FFF2-40B4-BE49-F238E27FC236}">
                  <a16:creationId xmlns:a16="http://schemas.microsoft.com/office/drawing/2014/main" id="{DB18C87B-14A1-4D3D-8EF5-10574A626AA1}"/>
                </a:ext>
              </a:extLst>
            </p:cNvPr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>
              <a:extLst>
                <a:ext uri="{FF2B5EF4-FFF2-40B4-BE49-F238E27FC236}">
                  <a16:creationId xmlns:a16="http://schemas.microsoft.com/office/drawing/2014/main" id="{2621D445-E973-4A78-8700-913DD00F006A}"/>
                </a:ext>
              </a:extLst>
            </p:cNvPr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>
              <a:extLst>
                <a:ext uri="{FF2B5EF4-FFF2-40B4-BE49-F238E27FC236}">
                  <a16:creationId xmlns:a16="http://schemas.microsoft.com/office/drawing/2014/main" id="{C6D43632-4685-4CF6-A074-5247A40128AE}"/>
                </a:ext>
              </a:extLst>
            </p:cNvPr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>
              <a:extLst>
                <a:ext uri="{FF2B5EF4-FFF2-40B4-BE49-F238E27FC236}">
                  <a16:creationId xmlns:a16="http://schemas.microsoft.com/office/drawing/2014/main" id="{316D76A8-A976-4B7C-8758-32FBE8607ECF}"/>
                </a:ext>
              </a:extLst>
            </p:cNvPr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>
              <a:extLst>
                <a:ext uri="{FF2B5EF4-FFF2-40B4-BE49-F238E27FC236}">
                  <a16:creationId xmlns:a16="http://schemas.microsoft.com/office/drawing/2014/main" id="{4628597F-0133-45D7-A58E-970812AD485C}"/>
                </a:ext>
              </a:extLst>
            </p:cNvPr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>
              <a:extLst>
                <a:ext uri="{FF2B5EF4-FFF2-40B4-BE49-F238E27FC236}">
                  <a16:creationId xmlns:a16="http://schemas.microsoft.com/office/drawing/2014/main" id="{9D8406BB-EAD4-4389-9C4C-56C8F62F550B}"/>
                </a:ext>
              </a:extLst>
            </p:cNvPr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>
              <a:extLst>
                <a:ext uri="{FF2B5EF4-FFF2-40B4-BE49-F238E27FC236}">
                  <a16:creationId xmlns:a16="http://schemas.microsoft.com/office/drawing/2014/main" id="{44E94114-1CB3-4B77-BB39-C7170FF4242D}"/>
                </a:ext>
              </a:extLst>
            </p:cNvPr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>
              <a:extLst>
                <a:ext uri="{FF2B5EF4-FFF2-40B4-BE49-F238E27FC236}">
                  <a16:creationId xmlns:a16="http://schemas.microsoft.com/office/drawing/2014/main" id="{A01F8D44-1D64-4070-A83D-CA3EA2B79AE5}"/>
                </a:ext>
              </a:extLst>
            </p:cNvPr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>
              <a:extLst>
                <a:ext uri="{FF2B5EF4-FFF2-40B4-BE49-F238E27FC236}">
                  <a16:creationId xmlns:a16="http://schemas.microsoft.com/office/drawing/2014/main" id="{12D196E5-F7AC-4C6A-B14A-75195FEEE606}"/>
                </a:ext>
              </a:extLst>
            </p:cNvPr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>
              <a:extLst>
                <a:ext uri="{FF2B5EF4-FFF2-40B4-BE49-F238E27FC236}">
                  <a16:creationId xmlns:a16="http://schemas.microsoft.com/office/drawing/2014/main" id="{A07C4198-5C24-4C4B-B6AC-021B3731EB6C}"/>
                </a:ext>
              </a:extLst>
            </p:cNvPr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>
              <a:extLst>
                <a:ext uri="{FF2B5EF4-FFF2-40B4-BE49-F238E27FC236}">
                  <a16:creationId xmlns:a16="http://schemas.microsoft.com/office/drawing/2014/main" id="{06D1A0DE-2BD2-485F-99E4-A4569F49A6E3}"/>
                </a:ext>
              </a:extLst>
            </p:cNvPr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>
              <a:extLst>
                <a:ext uri="{FF2B5EF4-FFF2-40B4-BE49-F238E27FC236}">
                  <a16:creationId xmlns:a16="http://schemas.microsoft.com/office/drawing/2014/main" id="{0CF396E7-65DD-468B-B472-2622F81238AF}"/>
                </a:ext>
              </a:extLst>
            </p:cNvPr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>
              <a:extLst>
                <a:ext uri="{FF2B5EF4-FFF2-40B4-BE49-F238E27FC236}">
                  <a16:creationId xmlns:a16="http://schemas.microsoft.com/office/drawing/2014/main" id="{384586FB-3DC9-4067-BC45-D2F8ED15A00D}"/>
                </a:ext>
              </a:extLst>
            </p:cNvPr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>
              <a:extLst>
                <a:ext uri="{FF2B5EF4-FFF2-40B4-BE49-F238E27FC236}">
                  <a16:creationId xmlns:a16="http://schemas.microsoft.com/office/drawing/2014/main" id="{9AD666F6-DD41-4353-8A5A-B353E203A330}"/>
                </a:ext>
              </a:extLst>
            </p:cNvPr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>
              <a:extLst>
                <a:ext uri="{FF2B5EF4-FFF2-40B4-BE49-F238E27FC236}">
                  <a16:creationId xmlns:a16="http://schemas.microsoft.com/office/drawing/2014/main" id="{C92B2E42-74FF-4753-B691-E6E58CBBFCA9}"/>
                </a:ext>
              </a:extLst>
            </p:cNvPr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>
              <a:extLst>
                <a:ext uri="{FF2B5EF4-FFF2-40B4-BE49-F238E27FC236}">
                  <a16:creationId xmlns:a16="http://schemas.microsoft.com/office/drawing/2014/main" id="{E87D0E3F-79BE-451E-84FE-41758A3D456C}"/>
                </a:ext>
              </a:extLst>
            </p:cNvPr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>
              <a:extLst>
                <a:ext uri="{FF2B5EF4-FFF2-40B4-BE49-F238E27FC236}">
                  <a16:creationId xmlns:a16="http://schemas.microsoft.com/office/drawing/2014/main" id="{A1DB4BCD-18A6-4DC1-A121-820F1742DDFF}"/>
                </a:ext>
              </a:extLst>
            </p:cNvPr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>
              <a:extLst>
                <a:ext uri="{FF2B5EF4-FFF2-40B4-BE49-F238E27FC236}">
                  <a16:creationId xmlns:a16="http://schemas.microsoft.com/office/drawing/2014/main" id="{289DFC71-7295-48FE-B58D-2955D77F6830}"/>
                </a:ext>
              </a:extLst>
            </p:cNvPr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>
              <a:extLst>
                <a:ext uri="{FF2B5EF4-FFF2-40B4-BE49-F238E27FC236}">
                  <a16:creationId xmlns:a16="http://schemas.microsoft.com/office/drawing/2014/main" id="{95A863D4-5DE0-463A-AB82-9BB4A0B5D1DB}"/>
                </a:ext>
              </a:extLst>
            </p:cNvPr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>
              <a:extLst>
                <a:ext uri="{FF2B5EF4-FFF2-40B4-BE49-F238E27FC236}">
                  <a16:creationId xmlns:a16="http://schemas.microsoft.com/office/drawing/2014/main" id="{64141F18-DA7E-441B-8205-A161326ED8C9}"/>
                </a:ext>
              </a:extLst>
            </p:cNvPr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>
              <a:extLst>
                <a:ext uri="{FF2B5EF4-FFF2-40B4-BE49-F238E27FC236}">
                  <a16:creationId xmlns:a16="http://schemas.microsoft.com/office/drawing/2014/main" id="{1E7836D3-7BCB-4C4D-9D91-ACB1D12CFD03}"/>
                </a:ext>
              </a:extLst>
            </p:cNvPr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>
              <a:extLst>
                <a:ext uri="{FF2B5EF4-FFF2-40B4-BE49-F238E27FC236}">
                  <a16:creationId xmlns:a16="http://schemas.microsoft.com/office/drawing/2014/main" id="{D9B5230A-4B89-497C-8320-F32B9F1C9EB9}"/>
                </a:ext>
              </a:extLst>
            </p:cNvPr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>
              <a:extLst>
                <a:ext uri="{FF2B5EF4-FFF2-40B4-BE49-F238E27FC236}">
                  <a16:creationId xmlns:a16="http://schemas.microsoft.com/office/drawing/2014/main" id="{BF493416-DDDE-4DD6-A0DA-60C2CE5F0151}"/>
                </a:ext>
              </a:extLst>
            </p:cNvPr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>
              <a:extLst>
                <a:ext uri="{FF2B5EF4-FFF2-40B4-BE49-F238E27FC236}">
                  <a16:creationId xmlns:a16="http://schemas.microsoft.com/office/drawing/2014/main" id="{F3B742C8-F3FA-42E1-9FE7-19877CCFB86E}"/>
                </a:ext>
              </a:extLst>
            </p:cNvPr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>
              <a:extLst>
                <a:ext uri="{FF2B5EF4-FFF2-40B4-BE49-F238E27FC236}">
                  <a16:creationId xmlns:a16="http://schemas.microsoft.com/office/drawing/2014/main" id="{E9D1964E-349C-4916-ADC3-B34128BD9EC1}"/>
                </a:ext>
              </a:extLst>
            </p:cNvPr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>
              <a:extLst>
                <a:ext uri="{FF2B5EF4-FFF2-40B4-BE49-F238E27FC236}">
                  <a16:creationId xmlns:a16="http://schemas.microsoft.com/office/drawing/2014/main" id="{2477ED52-524B-4771-B72E-FAF0B4C46CDD}"/>
                </a:ext>
              </a:extLst>
            </p:cNvPr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>
              <a:extLst>
                <a:ext uri="{FF2B5EF4-FFF2-40B4-BE49-F238E27FC236}">
                  <a16:creationId xmlns:a16="http://schemas.microsoft.com/office/drawing/2014/main" id="{EEE6CF02-E1EC-400E-BAC1-AA0D42AF3F96}"/>
                </a:ext>
              </a:extLst>
            </p:cNvPr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>
              <a:extLst>
                <a:ext uri="{FF2B5EF4-FFF2-40B4-BE49-F238E27FC236}">
                  <a16:creationId xmlns:a16="http://schemas.microsoft.com/office/drawing/2014/main" id="{9F772CFF-FDF6-4F4E-BFD9-07D061E4DB46}"/>
                </a:ext>
              </a:extLst>
            </p:cNvPr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>
              <a:extLst>
                <a:ext uri="{FF2B5EF4-FFF2-40B4-BE49-F238E27FC236}">
                  <a16:creationId xmlns:a16="http://schemas.microsoft.com/office/drawing/2014/main" id="{3F7548E4-1257-415C-A212-6EDDCA474208}"/>
                </a:ext>
              </a:extLst>
            </p:cNvPr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>
              <a:extLst>
                <a:ext uri="{FF2B5EF4-FFF2-40B4-BE49-F238E27FC236}">
                  <a16:creationId xmlns:a16="http://schemas.microsoft.com/office/drawing/2014/main" id="{625D89D1-7168-444E-9ADA-7FF628EA8652}"/>
                </a:ext>
              </a:extLst>
            </p:cNvPr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>
              <a:extLst>
                <a:ext uri="{FF2B5EF4-FFF2-40B4-BE49-F238E27FC236}">
                  <a16:creationId xmlns:a16="http://schemas.microsoft.com/office/drawing/2014/main" id="{631BAD89-C01D-4718-9021-D1D0AAD93B71}"/>
                </a:ext>
              </a:extLst>
            </p:cNvPr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>
              <a:extLst>
                <a:ext uri="{FF2B5EF4-FFF2-40B4-BE49-F238E27FC236}">
                  <a16:creationId xmlns:a16="http://schemas.microsoft.com/office/drawing/2014/main" id="{55197AA0-37CF-428A-9E77-1C291FFB80A9}"/>
                </a:ext>
              </a:extLst>
            </p:cNvPr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>
              <a:extLst>
                <a:ext uri="{FF2B5EF4-FFF2-40B4-BE49-F238E27FC236}">
                  <a16:creationId xmlns:a16="http://schemas.microsoft.com/office/drawing/2014/main" id="{EB9F687D-FBAA-4A03-8F39-77C724EFC03B}"/>
                </a:ext>
              </a:extLst>
            </p:cNvPr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>
              <a:extLst>
                <a:ext uri="{FF2B5EF4-FFF2-40B4-BE49-F238E27FC236}">
                  <a16:creationId xmlns:a16="http://schemas.microsoft.com/office/drawing/2014/main" id="{29DFAEE2-C67B-430D-B5E0-57269650EF45}"/>
                </a:ext>
              </a:extLst>
            </p:cNvPr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>
              <a:extLst>
                <a:ext uri="{FF2B5EF4-FFF2-40B4-BE49-F238E27FC236}">
                  <a16:creationId xmlns:a16="http://schemas.microsoft.com/office/drawing/2014/main" id="{8B8B8645-DCE2-4346-A781-44A41109F84C}"/>
                </a:ext>
              </a:extLst>
            </p:cNvPr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>
              <a:extLst>
                <a:ext uri="{FF2B5EF4-FFF2-40B4-BE49-F238E27FC236}">
                  <a16:creationId xmlns:a16="http://schemas.microsoft.com/office/drawing/2014/main" id="{4AD984BD-65F4-4995-9A71-26C656834977}"/>
                </a:ext>
              </a:extLst>
            </p:cNvPr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>
              <a:extLst>
                <a:ext uri="{FF2B5EF4-FFF2-40B4-BE49-F238E27FC236}">
                  <a16:creationId xmlns:a16="http://schemas.microsoft.com/office/drawing/2014/main" id="{C32FA6A1-FCA9-42A1-9473-2604B10216EE}"/>
                </a:ext>
              </a:extLst>
            </p:cNvPr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>
              <a:extLst>
                <a:ext uri="{FF2B5EF4-FFF2-40B4-BE49-F238E27FC236}">
                  <a16:creationId xmlns:a16="http://schemas.microsoft.com/office/drawing/2014/main" id="{320F7156-F828-497E-9F7F-828081325C24}"/>
                </a:ext>
              </a:extLst>
            </p:cNvPr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>
              <a:extLst>
                <a:ext uri="{FF2B5EF4-FFF2-40B4-BE49-F238E27FC236}">
                  <a16:creationId xmlns:a16="http://schemas.microsoft.com/office/drawing/2014/main" id="{D387D29A-CCCE-499B-8C5D-44485F755F51}"/>
                </a:ext>
              </a:extLst>
            </p:cNvPr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>
              <a:extLst>
                <a:ext uri="{FF2B5EF4-FFF2-40B4-BE49-F238E27FC236}">
                  <a16:creationId xmlns:a16="http://schemas.microsoft.com/office/drawing/2014/main" id="{1C5D76D3-6FEE-44CB-AE07-B702B6E1EE1F}"/>
                </a:ext>
              </a:extLst>
            </p:cNvPr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>
              <a:extLst>
                <a:ext uri="{FF2B5EF4-FFF2-40B4-BE49-F238E27FC236}">
                  <a16:creationId xmlns:a16="http://schemas.microsoft.com/office/drawing/2014/main" id="{C7D14812-ED3C-41C7-A0C0-4D726E58ACFA}"/>
                </a:ext>
              </a:extLst>
            </p:cNvPr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>
              <a:extLst>
                <a:ext uri="{FF2B5EF4-FFF2-40B4-BE49-F238E27FC236}">
                  <a16:creationId xmlns:a16="http://schemas.microsoft.com/office/drawing/2014/main" id="{CAB12B18-8A80-4F91-8F65-39CE492718C4}"/>
                </a:ext>
              </a:extLst>
            </p:cNvPr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>
              <a:extLst>
                <a:ext uri="{FF2B5EF4-FFF2-40B4-BE49-F238E27FC236}">
                  <a16:creationId xmlns:a16="http://schemas.microsoft.com/office/drawing/2014/main" id="{CEFC1D8A-E9FE-46E6-B121-420A6F5235C4}"/>
                </a:ext>
              </a:extLst>
            </p:cNvPr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>
              <a:extLst>
                <a:ext uri="{FF2B5EF4-FFF2-40B4-BE49-F238E27FC236}">
                  <a16:creationId xmlns:a16="http://schemas.microsoft.com/office/drawing/2014/main" id="{AA0368D4-322C-4F6B-9118-05859C0B80E5}"/>
                </a:ext>
              </a:extLst>
            </p:cNvPr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>
              <a:extLst>
                <a:ext uri="{FF2B5EF4-FFF2-40B4-BE49-F238E27FC236}">
                  <a16:creationId xmlns:a16="http://schemas.microsoft.com/office/drawing/2014/main" id="{662D93EB-76D7-465C-9BCB-3A145B7747E9}"/>
                </a:ext>
              </a:extLst>
            </p:cNvPr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>
              <a:extLst>
                <a:ext uri="{FF2B5EF4-FFF2-40B4-BE49-F238E27FC236}">
                  <a16:creationId xmlns:a16="http://schemas.microsoft.com/office/drawing/2014/main" id="{9EEF4FB6-45F4-44EA-9E86-2785EB0690F3}"/>
                </a:ext>
              </a:extLst>
            </p:cNvPr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>
              <a:extLst>
                <a:ext uri="{FF2B5EF4-FFF2-40B4-BE49-F238E27FC236}">
                  <a16:creationId xmlns:a16="http://schemas.microsoft.com/office/drawing/2014/main" id="{9FDCE81E-6C40-4FA9-B0C1-FD675F4EADCE}"/>
                </a:ext>
              </a:extLst>
            </p:cNvPr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>
              <a:extLst>
                <a:ext uri="{FF2B5EF4-FFF2-40B4-BE49-F238E27FC236}">
                  <a16:creationId xmlns:a16="http://schemas.microsoft.com/office/drawing/2014/main" id="{C7850EDC-D62E-41A8-853A-B318055E4CD4}"/>
                </a:ext>
              </a:extLst>
            </p:cNvPr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>
              <a:extLst>
                <a:ext uri="{FF2B5EF4-FFF2-40B4-BE49-F238E27FC236}">
                  <a16:creationId xmlns:a16="http://schemas.microsoft.com/office/drawing/2014/main" id="{64D250C9-0FD7-4D16-909D-AC3277F131B9}"/>
                </a:ext>
              </a:extLst>
            </p:cNvPr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>
              <a:extLst>
                <a:ext uri="{FF2B5EF4-FFF2-40B4-BE49-F238E27FC236}">
                  <a16:creationId xmlns:a16="http://schemas.microsoft.com/office/drawing/2014/main" id="{D95E7CF3-59CD-4B3C-AF77-EF1C34E173F8}"/>
                </a:ext>
              </a:extLst>
            </p:cNvPr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>
              <a:extLst>
                <a:ext uri="{FF2B5EF4-FFF2-40B4-BE49-F238E27FC236}">
                  <a16:creationId xmlns:a16="http://schemas.microsoft.com/office/drawing/2014/main" id="{8279747E-7084-4FA8-8FDD-82D89A9FBB5A}"/>
                </a:ext>
              </a:extLst>
            </p:cNvPr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>
              <a:extLst>
                <a:ext uri="{FF2B5EF4-FFF2-40B4-BE49-F238E27FC236}">
                  <a16:creationId xmlns:a16="http://schemas.microsoft.com/office/drawing/2014/main" id="{CD743713-C168-4C78-8E5E-373082837BAC}"/>
                </a:ext>
              </a:extLst>
            </p:cNvPr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>
              <a:extLst>
                <a:ext uri="{FF2B5EF4-FFF2-40B4-BE49-F238E27FC236}">
                  <a16:creationId xmlns:a16="http://schemas.microsoft.com/office/drawing/2014/main" id="{E49FC5AB-490E-4C3A-BB83-E07E9B096849}"/>
                </a:ext>
              </a:extLst>
            </p:cNvPr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>
              <a:extLst>
                <a:ext uri="{FF2B5EF4-FFF2-40B4-BE49-F238E27FC236}">
                  <a16:creationId xmlns:a16="http://schemas.microsoft.com/office/drawing/2014/main" id="{08F74038-69D2-4EE4-9401-F4FD8C6C653B}"/>
                </a:ext>
              </a:extLst>
            </p:cNvPr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>
              <a:extLst>
                <a:ext uri="{FF2B5EF4-FFF2-40B4-BE49-F238E27FC236}">
                  <a16:creationId xmlns:a16="http://schemas.microsoft.com/office/drawing/2014/main" id="{9DC617C3-C6EF-4ABA-9D2E-26CBE4C4B657}"/>
                </a:ext>
              </a:extLst>
            </p:cNvPr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>
              <a:extLst>
                <a:ext uri="{FF2B5EF4-FFF2-40B4-BE49-F238E27FC236}">
                  <a16:creationId xmlns:a16="http://schemas.microsoft.com/office/drawing/2014/main" id="{6DDC5EF7-67E4-4C5D-B126-A1FE08F3906E}"/>
                </a:ext>
              </a:extLst>
            </p:cNvPr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>
              <a:extLst>
                <a:ext uri="{FF2B5EF4-FFF2-40B4-BE49-F238E27FC236}">
                  <a16:creationId xmlns:a16="http://schemas.microsoft.com/office/drawing/2014/main" id="{8125B36D-B40E-49D8-97D8-5C8402E17A43}"/>
                </a:ext>
              </a:extLst>
            </p:cNvPr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>
              <a:extLst>
                <a:ext uri="{FF2B5EF4-FFF2-40B4-BE49-F238E27FC236}">
                  <a16:creationId xmlns:a16="http://schemas.microsoft.com/office/drawing/2014/main" id="{5E6C521F-F9DC-43CB-850A-C2623752FB7B}"/>
                </a:ext>
              </a:extLst>
            </p:cNvPr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>
            <a:extLst>
              <a:ext uri="{FF2B5EF4-FFF2-40B4-BE49-F238E27FC236}">
                <a16:creationId xmlns:a16="http://schemas.microsoft.com/office/drawing/2014/main" id="{09E33DEC-5EBA-4C9C-B8E6-74CC2831A01C}"/>
              </a:ext>
            </a:extLst>
          </p:cNvPr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>
            <a:extLst>
              <a:ext uri="{FF2B5EF4-FFF2-40B4-BE49-F238E27FC236}">
                <a16:creationId xmlns:a16="http://schemas.microsoft.com/office/drawing/2014/main" id="{3D0A1F87-7EFC-4E72-8BC8-40C36B1B80AE}"/>
              </a:ext>
            </a:extLst>
          </p:cNvPr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>
            <a:extLst>
              <a:ext uri="{FF2B5EF4-FFF2-40B4-BE49-F238E27FC236}">
                <a16:creationId xmlns:a16="http://schemas.microsoft.com/office/drawing/2014/main" id="{4A85CE20-CE55-4CAC-950A-D705D6A69F54}"/>
              </a:ext>
            </a:extLst>
          </p:cNvPr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1" name="Date Placeholder 1">
            <a:extLst>
              <a:ext uri="{FF2B5EF4-FFF2-40B4-BE49-F238E27FC236}">
                <a16:creationId xmlns:a16="http://schemas.microsoft.com/office/drawing/2014/main" id="{6FC0F21B-2847-4C31-99C2-109962BB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9532E-2279-47EB-81CB-F516B4464E27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92" name="Footer Placeholder 90">
            <a:extLst>
              <a:ext uri="{FF2B5EF4-FFF2-40B4-BE49-F238E27FC236}">
                <a16:creationId xmlns:a16="http://schemas.microsoft.com/office/drawing/2014/main" id="{3029D579-6D47-455A-A5AD-CB481D5D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3" name="Slide Number Placeholder 91">
            <a:extLst>
              <a:ext uri="{FF2B5EF4-FFF2-40B4-BE49-F238E27FC236}">
                <a16:creationId xmlns:a16="http://schemas.microsoft.com/office/drawing/2014/main" id="{A36EF883-6A2B-4B1F-9E00-EB4B66F8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E72CB-0C54-46DF-A266-AA243D6433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395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0E2AB9-E8D3-4D01-A06C-DFC2419F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CEA6E-9A40-4DFB-AE08-730453AF8D8E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CDDF13C-07C3-4A51-8AEC-A45A93590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B3E5DB-DCDE-4BC8-9F82-37DAFD343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025EF-2220-4D39-803A-17645C24E2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7368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2EE8618-0373-4088-90BB-2C5E0A87E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EE614-B2DD-4527-9CC0-F0FB45DD82E0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9CEFFE8-07D8-4AA3-961C-271410533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831B03B-BC85-4538-B87B-B1208826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4F31E-17AB-4DDC-95B4-BB506F05B5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98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E3C9C18-515A-4C3B-80AA-DDA492637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5EF73-6E90-400A-9272-6336327D4636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21922F-6200-4FCF-8A8C-3170D717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A2769E-599C-4A20-8FE8-FD2A322A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79575-F714-4324-BF2E-915F449E81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8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FCC694-5B1D-4036-B604-EA7EEEA8A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22AB-5FF7-4C17-B189-420C654B4933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E792976-7940-4700-AFCD-865CD5AD5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7481FC0-F136-417C-89EC-3823AE812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FBEB0-1E86-4BB2-A7C0-86A6FA20E0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29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>
            <a:extLst>
              <a:ext uri="{FF2B5EF4-FFF2-40B4-BE49-F238E27FC236}">
                <a16:creationId xmlns:a16="http://schemas.microsoft.com/office/drawing/2014/main" id="{ACD27509-D6DF-446F-B386-65E4E435332F}"/>
              </a:ext>
            </a:extLst>
          </p:cNvPr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>
            <a:extLst>
              <a:ext uri="{FF2B5EF4-FFF2-40B4-BE49-F238E27FC236}">
                <a16:creationId xmlns:a16="http://schemas.microsoft.com/office/drawing/2014/main" id="{B8067CE0-30D0-4A6C-87FD-994037EE5C50}"/>
              </a:ext>
            </a:extLst>
          </p:cNvPr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>
            <a:extLst>
              <a:ext uri="{FF2B5EF4-FFF2-40B4-BE49-F238E27FC236}">
                <a16:creationId xmlns:a16="http://schemas.microsoft.com/office/drawing/2014/main" id="{E506403A-DA6E-4D28-AC70-638798BE080B}"/>
              </a:ext>
            </a:extLst>
          </p:cNvPr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>
            <a:extLst>
              <a:ext uri="{FF2B5EF4-FFF2-40B4-BE49-F238E27FC236}">
                <a16:creationId xmlns:a16="http://schemas.microsoft.com/office/drawing/2014/main" id="{D4AF8E58-5B90-40D5-AC7A-669C5EFDC15A}"/>
              </a:ext>
            </a:extLst>
          </p:cNvPr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2FB31978-63DB-42AD-8CA4-622B65A4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A4037-6CDB-4E9A-A2C2-5EAC72F97062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0A085226-0CD1-4906-9319-1B88212C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B8494A1A-5BD8-405A-8B86-AB74C8FE6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0C298-8953-4710-8F2C-A57EB43CD5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961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>
            <a:extLst>
              <a:ext uri="{FF2B5EF4-FFF2-40B4-BE49-F238E27FC236}">
                <a16:creationId xmlns:a16="http://schemas.microsoft.com/office/drawing/2014/main" id="{D0F395F2-B110-466C-BA65-61683276D5D3}"/>
              </a:ext>
            </a:extLst>
          </p:cNvPr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>
            <a:extLst>
              <a:ext uri="{FF2B5EF4-FFF2-40B4-BE49-F238E27FC236}">
                <a16:creationId xmlns:a16="http://schemas.microsoft.com/office/drawing/2014/main" id="{D98E3174-AFD1-4F18-BD8C-EEC8FF51AF16}"/>
              </a:ext>
            </a:extLst>
          </p:cNvPr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>
            <a:extLst>
              <a:ext uri="{FF2B5EF4-FFF2-40B4-BE49-F238E27FC236}">
                <a16:creationId xmlns:a16="http://schemas.microsoft.com/office/drawing/2014/main" id="{C895E17B-69F3-4F6C-BBDB-F23204A48906}"/>
              </a:ext>
            </a:extLst>
          </p:cNvPr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>
            <a:extLst>
              <a:ext uri="{FF2B5EF4-FFF2-40B4-BE49-F238E27FC236}">
                <a16:creationId xmlns:a16="http://schemas.microsoft.com/office/drawing/2014/main" id="{CE63DC2B-2A79-4DF9-9297-4C03B43168C5}"/>
              </a:ext>
            </a:extLst>
          </p:cNvPr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BCE5F038-EF1B-4210-A228-ED4911D0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363EE-9473-46CC-893A-5AEE1C8D69F2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EF2C5B1B-E43E-4A0F-9EF9-4B738E74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1F92B88-23F9-481E-8713-F179A6CF0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F298A-FC25-4906-99C4-A7132599FE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418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>
            <a:extLst>
              <a:ext uri="{FF2B5EF4-FFF2-40B4-BE49-F238E27FC236}">
                <a16:creationId xmlns:a16="http://schemas.microsoft.com/office/drawing/2014/main" id="{BCDD4252-C2B3-429C-8756-95176102378F}"/>
              </a:ext>
            </a:extLst>
          </p:cNvPr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54454C-D2C0-42CB-B2AD-0DB8440DF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17C4F7E0-09F4-466E-B4AD-E9176B417A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EFE7D-60FC-4BA7-B2BF-613F4E39E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8EC5C8-A690-43DF-AB6A-04312D008C17}" type="datetimeFigureOut">
              <a:rPr lang="ru-RU"/>
              <a:pPr>
                <a:defRPr/>
              </a:pPr>
              <a:t>27.08.2024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2D9EC-9132-4956-B929-B40276430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CBF65-CAD0-4BAE-B4C7-F151EDB66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B4138F7D-FC21-49D0-87D3-AE4E6E87CF6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0" r:id="rId2"/>
    <p:sldLayoutId id="2147483768" r:id="rId3"/>
    <p:sldLayoutId id="2147483761" r:id="rId4"/>
    <p:sldLayoutId id="2147483762" r:id="rId5"/>
    <p:sldLayoutId id="2147483763" r:id="rId6"/>
    <p:sldLayoutId id="2147483764" r:id="rId7"/>
    <p:sldLayoutId id="2147483769" r:id="rId8"/>
    <p:sldLayoutId id="2147483770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fontAlgn="base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92ECB-F0A7-4210-A985-F31284959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616" y="476673"/>
            <a:ext cx="7056784" cy="136815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>4 причины «плохого» поведения ребенка</a:t>
            </a:r>
            <a:endParaRPr lang="be-BY" dirty="0"/>
          </a:p>
        </p:txBody>
      </p:sp>
      <p:sp>
        <p:nvSpPr>
          <p:cNvPr id="6147" name="Подзаголовок 2">
            <a:extLst>
              <a:ext uri="{FF2B5EF4-FFF2-40B4-BE49-F238E27FC236}">
                <a16:creationId xmlns:a16="http://schemas.microsoft.com/office/drawing/2014/main" id="{1C8DBEBA-BE0D-4635-94B6-59C7D21B3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2204864"/>
            <a:ext cx="4419600" cy="2595736"/>
          </a:xfrm>
        </p:spPr>
        <p:txBody>
          <a:bodyPr/>
          <a:lstStyle/>
          <a:p>
            <a:r>
              <a:rPr lang="be-BY" altLang="ru-RU" dirty="0"/>
              <a:t>Или как помочь родителям?</a:t>
            </a:r>
          </a:p>
          <a:p>
            <a:endParaRPr lang="be-BY" altLang="ru-RU" dirty="0"/>
          </a:p>
          <a:p>
            <a:r>
              <a:rPr lang="be-BY" altLang="ru-RU" dirty="0"/>
              <a:t>Усова Ольга Валерьевна</a:t>
            </a:r>
          </a:p>
          <a:p>
            <a:r>
              <a:rPr lang="be-BY" altLang="ru-RU" dirty="0"/>
              <a:t>Доцент, к. психол.н.</a:t>
            </a:r>
          </a:p>
          <a:p>
            <a:r>
              <a:rPr lang="be-BY" altLang="ru-RU" dirty="0"/>
              <a:t>ФГАОУ ВО «УрФУ им. первого Президента России Б.Н. Ельцина»</a:t>
            </a: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id="{38985E48-185D-4422-ABC3-BD7EA4B0B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207" y="3933056"/>
            <a:ext cx="4134793" cy="29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C4B1B-C6DC-4FE6-A5DB-E00C2F5D3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accent6">
                    <a:tint val="1000"/>
                  </a:schemeClr>
                </a:solidFill>
              </a:rPr>
              <a:t>Что говорит ребенок своим поведением?</a:t>
            </a:r>
            <a:endParaRPr lang="be-BY" i="1" u="sng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A80241-675A-40D7-8002-E98A243A7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Пусть меня не любят, и я ничего не могу поделать, но со мной будут считаться лишь когда я отомщу обидчику.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Что при этом чувствует родитель?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ОБИДА</a:t>
            </a:r>
            <a:endParaRPr lang="be-B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0E00B-324D-43BC-87E2-463441E6E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be-BY" i="1" u="sng" dirty="0">
                <a:solidFill>
                  <a:schemeClr val="accent6">
                    <a:tint val="1000"/>
                  </a:schemeClr>
                </a:solidFill>
              </a:rPr>
              <a:t>Как исправить такое поведение?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D18290-E952-4746-8A60-D5226AF08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Не начинать мстить в ответ.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Помочь ребенку почувствовать, что в нем нуждаются.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Держать себя в руках и не доходить до "белого каления".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Удалиться из ситуации и остынуть.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Найти причину обиды ребенка.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НЕ НАКАЗЫВАТЬ! Сделать что‐нибудь, чтобы восстановить взаимоотношения с ребенком.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Попросить прощение, если нужно.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Безусловная любовь!!!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ВАЖНО научить достойно сдерживать свое чувство обиды, не вымещать ее на других.</a:t>
            </a:r>
            <a:endParaRPr lang="be-BY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1AF69B-545A-4F9E-87C5-B514F8825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accent6">
                    <a:tint val="1000"/>
                  </a:schemeClr>
                </a:solidFill>
              </a:rPr>
              <a:t>Причина плохого поведения, цель ребенка: УКЛОНЕНИЕ</a:t>
            </a:r>
            <a:endParaRPr lang="be-BY" i="1" u="sng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B98231-CBA7-4E94-8FEA-D5320608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be-BY" b="1" i="1" u="sng" dirty="0"/>
              <a:t>Поведение ребенка: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У ребенка низкая самооценка. Плохая успеваемость.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"Ничего не хочу". "Все равно ничего не получится".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«Мне все равно". "И пусть я плохой!..»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 «Что бы я ни сделал, мной всегда недовольны!»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 Стараются излишне подчеркнуть свои слабости и зачастую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убеждают нас в том, что они глупы или неуклюжи.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Как ребенок реагирует на замечание?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Пассивен.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Может вообще отсутствовать всякая реакция.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Может настаивать, что все равно он не может сделать то, чего от него хотят".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Может еще больше уходить в себя.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be-B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CD3026-E33A-41F4-9184-A2B040A0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accent6">
                    <a:tint val="1000"/>
                  </a:schemeClr>
                </a:solidFill>
              </a:rPr>
              <a:t>Что говорит ребенок своим поведением?</a:t>
            </a:r>
            <a:endParaRPr lang="be-BY" i="1" u="sng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BBF1E0-304E-4794-92AB-9BBD32DC8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У меня ничего не получается так, как надо, поэтому я вообще ничего не буду делать.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Я бездарен глуп.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Оставьте меня в покое.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Что при этом чувствует родитель?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БЕЗНАДЕЖНОСТИ, а порой ОТЧАЯНИЕ</a:t>
            </a:r>
            <a:endParaRPr lang="be-B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0102FB-044F-493E-97E8-A95E0854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be-BY" i="1" u="sng" dirty="0">
                <a:solidFill>
                  <a:schemeClr val="accent6">
                    <a:tint val="1000"/>
                  </a:schemeClr>
                </a:solidFill>
              </a:rPr>
              <a:t>Как исправить такое поведение?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C8B67D-0B60-42DA-AC9D-D3F3148D6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Перестаньте жалеть!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Не критикуйте!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Не сравнивайте его с другими детьми.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На какое‐то время оставьте его в покое, пусть просто радуется детству.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Ни о чем не просите. А позже создайте обстановку, в которой ребенку удастся преуспеть, а затем постепенно усложните задачу.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Подбадривая его, проявите неподдельную искренность.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dirty="0">
                <a:solidFill>
                  <a:srgbClr val="FF0000"/>
                </a:solidFill>
              </a:rPr>
              <a:t>ВАЖНО научить ребенка доводить дело до конца и преодолевать трудности. Помочь ему ощутить свои истинные способности.</a:t>
            </a:r>
            <a:endParaRPr lang="be-BY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BA56BB-F4D6-F07C-4E6B-14B7E9A2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ДОРОГИЕ РОДИТЕЛИ!</a:t>
            </a:r>
            <a:br>
              <a:rPr lang="ru-RU" dirty="0"/>
            </a:br>
            <a:r>
              <a:rPr lang="ru-RU" dirty="0"/>
              <a:t>Совет дня: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B14401-8DB0-8236-D860-FB76E94B8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Чтобы изменить поведение ребенка – начните менять себя!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70570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4632D28-24BA-4152-9E1D-4C3DE4B77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Американский психолог Рудольф </a:t>
            </a:r>
            <a:r>
              <a:rPr lang="ru-RU" dirty="0" err="1"/>
              <a:t>Дрейкурс</a:t>
            </a:r>
            <a:r>
              <a:rPr lang="ru-RU" dirty="0"/>
              <a:t> определил четыре причины плохого поведения детей. При этом, с его точки зрения, вне зависимости от категории поведение имеет определенную ЦЕЛЬ, так как в результате ребенок чего-то достигает или стремится достичь.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dirty="0"/>
              <a:t>Он условно разделил плохое поведение на четыре категории: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внимание,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власть,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месть,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уклонение (потеря веры в себя).</a:t>
            </a:r>
            <a:endParaRPr lang="be-B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218E8-8C09-4690-A1AF-F5F12BA9E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tint val="1000"/>
                  </a:schemeClr>
                </a:solidFill>
              </a:rPr>
              <a:t>Причина плохого поведения, цель ребенка: ВНИМАНИЕ</a:t>
            </a:r>
            <a:endParaRPr lang="be-BY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246A9C-D689-4DF1-A806-CAFF6A597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Поведение ребенка</a:t>
            </a:r>
            <a:r>
              <a:rPr lang="ru-RU" dirty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 все время теребит взрослого, пререкается,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специально ведет себя неловко, требует излишней заботы,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не подчиняется, ленится, неопрятный, забывчивый,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чрезмерная чувствительность и пугливость.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Как ребенок реагирует на замечание: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Временно прекращает вести себя плохо, добившись Вашего внимания, но затем все повторяется.</a:t>
            </a:r>
            <a:endParaRPr lang="be-B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A287DE-9E47-4985-8FF9-07B7F352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accent6">
                    <a:tint val="1000"/>
                  </a:schemeClr>
                </a:solidFill>
              </a:rPr>
              <a:t>Что говорит ребенок своим поведением?</a:t>
            </a:r>
            <a:endParaRPr lang="be-BY" i="1" u="sng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E7C20D-A2BD-429E-9B99-FE14ED551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Со мной будут считаться, когда заметят или попросят что-либо сделать. Быть любимым и значимым – пользоваться вниманием.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Что при этом чувствует родитель?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РАЗДРАЖЕНИЕ</a:t>
            </a:r>
            <a:endParaRPr lang="be-B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DBD25-5AA3-4792-807A-23EDECC33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accent6">
                    <a:tint val="1000"/>
                  </a:schemeClr>
                </a:solidFill>
              </a:rPr>
              <a:t>Как исправить такое поведение?</a:t>
            </a:r>
            <a:endParaRPr lang="be-BY" i="1" u="sng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699B35-DC85-482A-9A7C-E2A72450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«Фокус‐время» - 5-20 минут в день проводить с ребенком, быть вовлеченным в его игру занятие или просто разговор.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Показать свое положительное отношение, когда ребенок ведет себя хорошо (ловить на хорошем). Меньше времени и эмоциональности посвящать на критику, а больше – на хорошее поведение (подчеркивать, а не как само собой разумеющееся).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Семейные традиции и приятные ритуалы.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Языки любви ребенка в моменты общего покоя и счастья (слова, время, подарки, помощь, прикосновения).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dirty="0">
                <a:solidFill>
                  <a:srgbClr val="FF0000"/>
                </a:solidFill>
              </a:rPr>
              <a:t>ВАЖНО научить ребенка привлекать к себе внимание должным образом</a:t>
            </a:r>
            <a:endParaRPr lang="be-BY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3A95F-1E52-413F-A684-1519A5D7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tint val="1000"/>
                  </a:schemeClr>
                </a:solidFill>
              </a:rPr>
              <a:t>Причина плохого поведения, цель ребенка: ВЛАСТЬ</a:t>
            </a:r>
            <a:endParaRPr lang="be-BY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B152CC-3E89-4697-8348-BCABFD59A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Поведение ребенка: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Бунтарское поведение: "Я сам!", "Вы меня не заставите!", "Я все равно буду это делать!".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Бесконечные споры, упрямство, действия наперекор.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Как ребенок реагирует на замечание: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Возмущается, злится и этим ухудшает свое поведение.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Полон решимости спорить и доказать, что главный он.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Заявляет: "И как вы меня можете заставить?!"</a:t>
            </a:r>
            <a:endParaRPr lang="be-B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28C51-CF91-4ECA-AE77-7912F64A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u="sng" dirty="0">
                <a:solidFill>
                  <a:schemeClr val="accent6">
                    <a:tint val="1000"/>
                  </a:schemeClr>
                </a:solidFill>
              </a:rPr>
              <a:t>Что говорит ребенок своим поведением?</a:t>
            </a:r>
            <a:endParaRPr lang="be-BY" i="1" u="sng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833862-07E7-4EDF-903B-CABBEADE4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Со мной будут считаться лишь тогда, когда я буду иметь влияние на кого-нибудь;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Вы сделаете так, как хочу я;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Я докажу, что вы не сможете помыкать мной.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Что при этом чувствует родитель?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ГНЕВ и ЗЛОСТЬ</a:t>
            </a:r>
            <a:endParaRPr lang="be-B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4A0EC-54C0-4B11-A5E4-19495B107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be-BY" i="1" u="sng" dirty="0">
                <a:solidFill>
                  <a:schemeClr val="accent6">
                    <a:tint val="1000"/>
                  </a:schemeClr>
                </a:solidFill>
              </a:rPr>
              <a:t>Как исправить такое поведение?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18CD15-DDA6-48D2-8FD1-20C386CFB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Не вступать в споры.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Фразы‐громоотводы.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Давать ребенку выбор как можно чаще.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Соглашаться, что вы не можете его заставить, но были бы рады, если он послушается.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Выражение любви и признательности в моменты покоя и послушания.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Дать ребенку почувствовать его значимость: "король дня", спрашивать у него советы и следовать ему.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Правильно хвалить.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dirty="0">
                <a:solidFill>
                  <a:srgbClr val="FF0000"/>
                </a:solidFill>
              </a:rPr>
              <a:t>ВАЖНО научить ребенка достигать желаемого так, чтобы обе стороны конфликта оставались довольными</a:t>
            </a:r>
            <a:endParaRPr lang="be-BY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90B3D8-69E3-4617-9868-2A4653329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tint val="1000"/>
                  </a:schemeClr>
                </a:solidFill>
              </a:rPr>
              <a:t>Причина плохого поведения, цель ребенка: МЕСТЬ</a:t>
            </a:r>
            <a:endParaRPr lang="be-BY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0D5EEC-3493-46B8-A62D-27113FAF2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Поведение ребенка</a:t>
            </a:r>
            <a:r>
              <a:rPr lang="ru-RU" dirty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«Вы считаете меня плохим? Но вы еще не знаете, какой я плохой! Сейчас я покажу вам это!»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 Ребенок "бьет" в самое больное место.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Намеренно обижает вас. Ревнует.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Намерено и жестко идет на конфронтацию с вами.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«Вы сделали мне плохо — пусть и вам будет тоже плохо!..»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ru-RU" b="1" i="1" u="sng" dirty="0"/>
              <a:t>Как ребенок реагирует на замечание?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Еще больше хочет отомстить. Может стать еще хуже.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Может убежать и исчезнуть на время.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Может пугать тем, что сделает что‐то ужасное.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ru-RU" dirty="0"/>
              <a:t>Может сквернословить и вести себя оскорбительно.</a:t>
            </a:r>
            <a:endParaRPr lang="be-B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кет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69</TotalTime>
  <Words>988</Words>
  <Application>Microsoft Office PowerPoint</Application>
  <PresentationFormat>Экран (4:3)</PresentationFormat>
  <Paragraphs>122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Паркет</vt:lpstr>
      <vt:lpstr>4 причины «плохого» поведения ребенка</vt:lpstr>
      <vt:lpstr>Презентация PowerPoint</vt:lpstr>
      <vt:lpstr>Причина плохого поведения, цель ребенка: ВНИМАНИЕ</vt:lpstr>
      <vt:lpstr>Что говорит ребенок своим поведением?</vt:lpstr>
      <vt:lpstr>Как исправить такое поведение?</vt:lpstr>
      <vt:lpstr>Причина плохого поведения, цель ребенка: ВЛАСТЬ</vt:lpstr>
      <vt:lpstr>Что говорит ребенок своим поведением?</vt:lpstr>
      <vt:lpstr>Как исправить такое поведение?</vt:lpstr>
      <vt:lpstr>Причина плохого поведения, цель ребенка: МЕСТЬ</vt:lpstr>
      <vt:lpstr>Что говорит ребенок своим поведением?</vt:lpstr>
      <vt:lpstr>Как исправить такое поведение?</vt:lpstr>
      <vt:lpstr>Причина плохого поведения, цель ребенка: УКЛОНЕНИЕ</vt:lpstr>
      <vt:lpstr>Что говорит ребенок своим поведением?</vt:lpstr>
      <vt:lpstr>Как исправить такое поведение?</vt:lpstr>
      <vt:lpstr>ДОРОГИЕ РОДИТЕЛИ! Совет дня: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причины плохого «поведения» ребенка</dc:title>
  <dc:creator>Юра</dc:creator>
  <cp:lastModifiedBy>Усова Ольга Валерьевна</cp:lastModifiedBy>
  <cp:revision>11</cp:revision>
  <dcterms:created xsi:type="dcterms:W3CDTF">2019-01-25T08:31:44Z</dcterms:created>
  <dcterms:modified xsi:type="dcterms:W3CDTF">2024-08-27T15:48:42Z</dcterms:modified>
</cp:coreProperties>
</file>